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143bc711f_1_3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143bc711f_1_3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143bc711f_1_5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143bc711f_1_5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143bc711f_1_5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143bc711f_1_5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143bc711f_1_5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143bc711f_1_5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143bc711f_1_3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143bc711f_1_3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143bc711f_1_4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143bc711f_1_4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143bc711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143bc711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143bc711f_1_3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143bc711f_1_3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143bc711f_1_3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143bc711f_1_3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143bc711f_1_3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143bc711f_1_3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143bc711f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143bc711f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143bc711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143bc711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143bc711f_1_6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143bc711f_1_6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143bc711f_1_9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143bc711f_1_9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143bc711f_1_9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143bc711f_1_9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143bc711f_1_9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143bc711f_1_9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143bc711f_1_9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143bc711f_1_9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143bc711f_1_9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143bc711f_1_9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143bc711f_1_9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143bc711f_1_9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143bc711f_1_9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143bc711f_1_9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143bc711f_1_9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143bc711f_1_9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143bc711f_1_10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143bc711f_1_10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143bc711f_1_9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143bc711f_1_9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143bc711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143bc711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143bc711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143bc711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143bc71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143bc71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143bc711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143bc711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143bc711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143bc711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143bc711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143bc711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143bc711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143bc711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143bc711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143bc711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143bc711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143bc711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143bc711f_1_5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143bc711f_1_5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143bc711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143bc711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143bc711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143bc711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143bc711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143bc711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143bc711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143bc711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143bc711f_1_7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143bc711f_1_7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143bc711f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143bc711f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143bc711f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143bc711f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143bc711f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143bc711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143bc711f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143bc711f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143bc711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143bc711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143bc711f_1_4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143bc711f_1_4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143bc711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143bc711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143bc711f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143bc711f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143bc711f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143bc711f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143bc711f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143bc711f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143bc711f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143bc711f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143bc711f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143bc711f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143bc711f_1_4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143bc711f_1_4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143bc711f_1_4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143bc711f_1_4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143bc711f_1_4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143bc711f_1_4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143bc711f_1_4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143bc711f_1_4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143bc711f_1_3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143bc711f_1_3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143bc711f_1_4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143bc711f_1_4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143bc711f_1_4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143bc711f_1_4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143bc711f_1_4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143bc711f_1_4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143bc711f_1_4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143bc711f_1_4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143bc711f_1_4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4143bc711f_1_4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143bc711f_1_4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143bc711f_1_4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143bc711f_1_4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143bc711f_1_4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143bc711f_1_4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143bc711f_1_4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143bc711f_1_9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143bc711f_1_9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143bc711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143bc711f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143bc711f_1_3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143bc711f_1_3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143bc711f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143bc711f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143bc711f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143bc711f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143bc711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143bc711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143bc711f_1_9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143bc711f_1_9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143bc711f_1_3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143bc711f_1_3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143bc711f_1_3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143bc711f_1_3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143bc711f_1_3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143bc711f_1_3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Natural Language Processing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DSIndy December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22"/>
          <p:cNvPicPr preferRelativeResize="0"/>
          <p:nvPr/>
        </p:nvPicPr>
        <p:blipFill>
          <a:blip r:embed="rId3">
            <a:alphaModFix/>
          </a:blip>
          <a:stretch>
            <a:fillRect/>
          </a:stretch>
        </p:blipFill>
        <p:spPr>
          <a:xfrm>
            <a:off x="871800" y="596825"/>
            <a:ext cx="6800850" cy="371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23"/>
          <p:cNvPicPr preferRelativeResize="0"/>
          <p:nvPr/>
        </p:nvPicPr>
        <p:blipFill>
          <a:blip r:embed="rId3">
            <a:alphaModFix/>
          </a:blip>
          <a:stretch>
            <a:fillRect/>
          </a:stretch>
        </p:blipFill>
        <p:spPr>
          <a:xfrm>
            <a:off x="-491700" y="191901"/>
            <a:ext cx="9144001" cy="50370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4"/>
          <p:cNvSpPr txBox="1"/>
          <p:nvPr>
            <p:ph type="title"/>
          </p:nvPr>
        </p:nvSpPr>
        <p:spPr>
          <a:xfrm>
            <a:off x="311700" y="2197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Overview</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5"/>
          <p:cNvPicPr preferRelativeResize="0"/>
          <p:nvPr/>
        </p:nvPicPr>
        <p:blipFill>
          <a:blip r:embed="rId3">
            <a:alphaModFix/>
          </a:blip>
          <a:stretch>
            <a:fillRect/>
          </a:stretch>
        </p:blipFill>
        <p:spPr>
          <a:xfrm>
            <a:off x="178650" y="145600"/>
            <a:ext cx="8801100" cy="3067050"/>
          </a:xfrm>
          <a:prstGeom prst="rect">
            <a:avLst/>
          </a:prstGeom>
          <a:noFill/>
          <a:ln>
            <a:noFill/>
          </a:ln>
        </p:spPr>
      </p:pic>
      <p:pic>
        <p:nvPicPr>
          <p:cNvPr id="125" name="Google Shape;125;p25"/>
          <p:cNvPicPr preferRelativeResize="0"/>
          <p:nvPr/>
        </p:nvPicPr>
        <p:blipFill>
          <a:blip r:embed="rId4">
            <a:alphaModFix/>
          </a:blip>
          <a:stretch>
            <a:fillRect/>
          </a:stretch>
        </p:blipFill>
        <p:spPr>
          <a:xfrm>
            <a:off x="92425" y="2536900"/>
            <a:ext cx="8724900" cy="2647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2" name="Google Shape;132;p26"/>
          <p:cNvPicPr preferRelativeResize="0"/>
          <p:nvPr/>
        </p:nvPicPr>
        <p:blipFill>
          <a:blip r:embed="rId3">
            <a:alphaModFix/>
          </a:blip>
          <a:stretch>
            <a:fillRect/>
          </a:stretch>
        </p:blipFill>
        <p:spPr>
          <a:xfrm>
            <a:off x="128825" y="263551"/>
            <a:ext cx="9144001" cy="441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Fields</a:t>
            </a:r>
            <a:endParaRPr/>
          </a:p>
        </p:txBody>
      </p:sp>
      <p:sp>
        <p:nvSpPr>
          <p:cNvPr id="138" name="Google Shape;13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27"/>
          <p:cNvPicPr preferRelativeResize="0"/>
          <p:nvPr/>
        </p:nvPicPr>
        <p:blipFill rotWithShape="1">
          <a:blip r:embed="rId3">
            <a:alphaModFix/>
          </a:blip>
          <a:srcRect b="0" l="0" r="0" t="16093"/>
          <a:stretch/>
        </p:blipFill>
        <p:spPr>
          <a:xfrm>
            <a:off x="328450" y="1072825"/>
            <a:ext cx="7393801" cy="3944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Parse trees and grammars</a:t>
            </a:r>
            <a:endParaRPr/>
          </a:p>
        </p:txBody>
      </p:sp>
      <p:pic>
        <p:nvPicPr>
          <p:cNvPr id="145" name="Google Shape;145;p28"/>
          <p:cNvPicPr preferRelativeResize="0"/>
          <p:nvPr/>
        </p:nvPicPr>
        <p:blipFill>
          <a:blip r:embed="rId3">
            <a:alphaModFix/>
          </a:blip>
          <a:stretch>
            <a:fillRect/>
          </a:stretch>
        </p:blipFill>
        <p:spPr>
          <a:xfrm>
            <a:off x="387525" y="1404575"/>
            <a:ext cx="3900350" cy="2639175"/>
          </a:xfrm>
          <a:prstGeom prst="rect">
            <a:avLst/>
          </a:prstGeom>
          <a:noFill/>
          <a:ln>
            <a:noFill/>
          </a:ln>
        </p:spPr>
      </p:pic>
      <p:pic>
        <p:nvPicPr>
          <p:cNvPr id="146" name="Google Shape;146;p28"/>
          <p:cNvPicPr preferRelativeResize="0"/>
          <p:nvPr/>
        </p:nvPicPr>
        <p:blipFill>
          <a:blip r:embed="rId4">
            <a:alphaModFix/>
          </a:blip>
          <a:stretch>
            <a:fillRect/>
          </a:stretch>
        </p:blipFill>
        <p:spPr>
          <a:xfrm>
            <a:off x="4937850" y="1591800"/>
            <a:ext cx="3827299" cy="253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9"/>
          <p:cNvPicPr preferRelativeResize="0"/>
          <p:nvPr/>
        </p:nvPicPr>
        <p:blipFill>
          <a:blip r:embed="rId3">
            <a:alphaModFix/>
          </a:blip>
          <a:stretch>
            <a:fillRect/>
          </a:stretch>
        </p:blipFill>
        <p:spPr>
          <a:xfrm>
            <a:off x="168000" y="127047"/>
            <a:ext cx="9143999" cy="48304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 name="Google Shape;160;p30"/>
          <p:cNvPicPr preferRelativeResize="0"/>
          <p:nvPr/>
        </p:nvPicPr>
        <p:blipFill>
          <a:blip r:embed="rId3">
            <a:alphaModFix/>
          </a:blip>
          <a:stretch>
            <a:fillRect/>
          </a:stretch>
        </p:blipFill>
        <p:spPr>
          <a:xfrm>
            <a:off x="219175" y="209800"/>
            <a:ext cx="8782050" cy="4800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Steps</a:t>
            </a:r>
            <a:endParaRPr/>
          </a:p>
        </p:txBody>
      </p:sp>
      <p:sp>
        <p:nvSpPr>
          <p:cNvPr id="166" name="Google Shape;16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31"/>
          <p:cNvPicPr preferRelativeResize="0"/>
          <p:nvPr/>
        </p:nvPicPr>
        <p:blipFill>
          <a:blip r:embed="rId3">
            <a:alphaModFix/>
          </a:blip>
          <a:stretch>
            <a:fillRect/>
          </a:stretch>
        </p:blipFill>
        <p:spPr>
          <a:xfrm>
            <a:off x="125500" y="1092624"/>
            <a:ext cx="9144000" cy="374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733446" y="16525"/>
            <a:ext cx="7041007"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32"/>
          <p:cNvPicPr preferRelativeResize="0"/>
          <p:nvPr/>
        </p:nvPicPr>
        <p:blipFill>
          <a:blip r:embed="rId3">
            <a:alphaModFix/>
          </a:blip>
          <a:stretch>
            <a:fillRect/>
          </a:stretch>
        </p:blipFill>
        <p:spPr>
          <a:xfrm>
            <a:off x="189321" y="45875"/>
            <a:ext cx="8970909"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3"/>
          <p:cNvSpPr txBox="1"/>
          <p:nvPr>
            <p:ph type="title"/>
          </p:nvPr>
        </p:nvSpPr>
        <p:spPr>
          <a:xfrm>
            <a:off x="311700" y="2197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Concepts and Tasks</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34"/>
          <p:cNvPicPr preferRelativeResize="0"/>
          <p:nvPr/>
        </p:nvPicPr>
        <p:blipFill>
          <a:blip r:embed="rId3">
            <a:alphaModFix/>
          </a:blip>
          <a:stretch>
            <a:fillRect/>
          </a:stretch>
        </p:blipFill>
        <p:spPr>
          <a:xfrm>
            <a:off x="41772" y="56475"/>
            <a:ext cx="7526306"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3" name="Google Shape;193;p35"/>
          <p:cNvPicPr preferRelativeResize="0"/>
          <p:nvPr/>
        </p:nvPicPr>
        <p:blipFill>
          <a:blip r:embed="rId3">
            <a:alphaModFix/>
          </a:blip>
          <a:stretch>
            <a:fillRect/>
          </a:stretch>
        </p:blipFill>
        <p:spPr>
          <a:xfrm>
            <a:off x="869559" y="-81500"/>
            <a:ext cx="6830731"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0" name="Google Shape;200;p36"/>
          <p:cNvPicPr preferRelativeResize="0"/>
          <p:nvPr/>
        </p:nvPicPr>
        <p:blipFill>
          <a:blip r:embed="rId3">
            <a:alphaModFix/>
          </a:blip>
          <a:stretch>
            <a:fillRect/>
          </a:stretch>
        </p:blipFill>
        <p:spPr>
          <a:xfrm>
            <a:off x="732358" y="97975"/>
            <a:ext cx="7324985"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37"/>
          <p:cNvPicPr preferRelativeResize="0"/>
          <p:nvPr/>
        </p:nvPicPr>
        <p:blipFill>
          <a:blip r:embed="rId3">
            <a:alphaModFix/>
          </a:blip>
          <a:stretch>
            <a:fillRect/>
          </a:stretch>
        </p:blipFill>
        <p:spPr>
          <a:xfrm>
            <a:off x="120403" y="61725"/>
            <a:ext cx="7273943"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38"/>
          <p:cNvPicPr preferRelativeResize="0"/>
          <p:nvPr/>
        </p:nvPicPr>
        <p:blipFill>
          <a:blip r:embed="rId3">
            <a:alphaModFix/>
          </a:blip>
          <a:stretch>
            <a:fillRect/>
          </a:stretch>
        </p:blipFill>
        <p:spPr>
          <a:xfrm>
            <a:off x="568127" y="-54425"/>
            <a:ext cx="7003296"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1" name="Google Shape;221;p39"/>
          <p:cNvPicPr preferRelativeResize="0"/>
          <p:nvPr/>
        </p:nvPicPr>
        <p:blipFill>
          <a:blip r:embed="rId3">
            <a:alphaModFix/>
          </a:blip>
          <a:stretch>
            <a:fillRect/>
          </a:stretch>
        </p:blipFill>
        <p:spPr>
          <a:xfrm>
            <a:off x="193624" y="80625"/>
            <a:ext cx="7769052"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40"/>
          <p:cNvPicPr preferRelativeResize="0"/>
          <p:nvPr/>
        </p:nvPicPr>
        <p:blipFill>
          <a:blip r:embed="rId3">
            <a:alphaModFix/>
          </a:blip>
          <a:stretch>
            <a:fillRect/>
          </a:stretch>
        </p:blipFill>
        <p:spPr>
          <a:xfrm>
            <a:off x="140137" y="146300"/>
            <a:ext cx="8046378"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5" name="Google Shape;235;p41"/>
          <p:cNvPicPr preferRelativeResize="0"/>
          <p:nvPr/>
        </p:nvPicPr>
        <p:blipFill>
          <a:blip r:embed="rId3">
            <a:alphaModFix/>
          </a:blip>
          <a:stretch>
            <a:fillRect/>
          </a:stretch>
        </p:blipFill>
        <p:spPr>
          <a:xfrm>
            <a:off x="-833" y="-37075"/>
            <a:ext cx="7167966"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a:t>
            </a:r>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processing (NLP) is an area of computer science and artificial intelligence concerned with the interactions between computers and human (natural) languages, in particular how to program computers to process and analyze large amounts of natural language data.</a:t>
            </a:r>
            <a:endParaRPr/>
          </a:p>
          <a:p>
            <a:pPr indent="0" lvl="0" marL="0" rtl="0" algn="l">
              <a:spcBef>
                <a:spcPts val="1600"/>
              </a:spcBef>
              <a:spcAft>
                <a:spcPts val="1600"/>
              </a:spcAft>
              <a:buNone/>
            </a:pPr>
            <a:r>
              <a:rPr lang="en"/>
              <a:t>Includes many different techniques for interpreting human language, ranging from statistical and machine learning methods to rules-based and algorithmic approaches.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2" name="Google Shape;242;p42"/>
          <p:cNvPicPr preferRelativeResize="0"/>
          <p:nvPr/>
        </p:nvPicPr>
        <p:blipFill>
          <a:blip r:embed="rId3">
            <a:alphaModFix/>
          </a:blip>
          <a:stretch>
            <a:fillRect/>
          </a:stretch>
        </p:blipFill>
        <p:spPr>
          <a:xfrm>
            <a:off x="131452" y="162100"/>
            <a:ext cx="8056344"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43"/>
          <p:cNvPicPr preferRelativeResize="0"/>
          <p:nvPr/>
        </p:nvPicPr>
        <p:blipFill>
          <a:blip r:embed="rId3">
            <a:alphaModFix/>
          </a:blip>
          <a:stretch>
            <a:fillRect/>
          </a:stretch>
        </p:blipFill>
        <p:spPr>
          <a:xfrm>
            <a:off x="571977" y="54400"/>
            <a:ext cx="7449596"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4" name="Google Shape;254;p44"/>
          <p:cNvPicPr preferRelativeResize="0"/>
          <p:nvPr/>
        </p:nvPicPr>
        <p:blipFill>
          <a:blip r:embed="rId3">
            <a:alphaModFix/>
          </a:blip>
          <a:stretch>
            <a:fillRect/>
          </a:stretch>
        </p:blipFill>
        <p:spPr>
          <a:xfrm>
            <a:off x="450071" y="170700"/>
            <a:ext cx="8506559"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45"/>
          <p:cNvPicPr preferRelativeResize="0"/>
          <p:nvPr/>
        </p:nvPicPr>
        <p:blipFill>
          <a:blip r:embed="rId3">
            <a:alphaModFix/>
          </a:blip>
          <a:stretch>
            <a:fillRect/>
          </a:stretch>
        </p:blipFill>
        <p:spPr>
          <a:xfrm>
            <a:off x="541425" y="138625"/>
            <a:ext cx="7025350" cy="48311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8" name="Google Shape;268;p46"/>
          <p:cNvPicPr preferRelativeResize="0"/>
          <p:nvPr/>
        </p:nvPicPr>
        <p:blipFill>
          <a:blip r:embed="rId3">
            <a:alphaModFix/>
          </a:blip>
          <a:stretch>
            <a:fillRect/>
          </a:stretch>
        </p:blipFill>
        <p:spPr>
          <a:xfrm>
            <a:off x="362591" y="142125"/>
            <a:ext cx="7981666"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47"/>
          <p:cNvPicPr preferRelativeResize="0"/>
          <p:nvPr/>
        </p:nvPicPr>
        <p:blipFill>
          <a:blip r:embed="rId3">
            <a:alphaModFix/>
          </a:blip>
          <a:stretch>
            <a:fillRect/>
          </a:stretch>
        </p:blipFill>
        <p:spPr>
          <a:xfrm>
            <a:off x="1344518" y="-1750"/>
            <a:ext cx="6767763"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0" name="Google Shape;280;p48"/>
          <p:cNvPicPr preferRelativeResize="0"/>
          <p:nvPr/>
        </p:nvPicPr>
        <p:blipFill>
          <a:blip r:embed="rId3">
            <a:alphaModFix/>
          </a:blip>
          <a:stretch>
            <a:fillRect/>
          </a:stretch>
        </p:blipFill>
        <p:spPr>
          <a:xfrm>
            <a:off x="58748" y="9775"/>
            <a:ext cx="7089405"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7" name="Google Shape;287;p49"/>
          <p:cNvPicPr preferRelativeResize="0"/>
          <p:nvPr/>
        </p:nvPicPr>
        <p:blipFill>
          <a:blip r:embed="rId3">
            <a:alphaModFix/>
          </a:blip>
          <a:stretch>
            <a:fillRect/>
          </a:stretch>
        </p:blipFill>
        <p:spPr>
          <a:xfrm>
            <a:off x="99171" y="85475"/>
            <a:ext cx="6416007"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4" name="Google Shape;294;p50"/>
          <p:cNvPicPr preferRelativeResize="0"/>
          <p:nvPr/>
        </p:nvPicPr>
        <p:blipFill>
          <a:blip r:embed="rId3">
            <a:alphaModFix/>
          </a:blip>
          <a:stretch>
            <a:fillRect/>
          </a:stretch>
        </p:blipFill>
        <p:spPr>
          <a:xfrm>
            <a:off x="107238" y="63425"/>
            <a:ext cx="7855722" cy="5143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51"/>
          <p:cNvPicPr preferRelativeResize="0"/>
          <p:nvPr/>
        </p:nvPicPr>
        <p:blipFill>
          <a:blip r:embed="rId3">
            <a:alphaModFix/>
          </a:blip>
          <a:stretch>
            <a:fillRect/>
          </a:stretch>
        </p:blipFill>
        <p:spPr>
          <a:xfrm>
            <a:off x="157792" y="9275"/>
            <a:ext cx="7816766"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2197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History</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8" name="Google Shape;308;p52"/>
          <p:cNvPicPr preferRelativeResize="0"/>
          <p:nvPr/>
        </p:nvPicPr>
        <p:blipFill>
          <a:blip r:embed="rId3">
            <a:alphaModFix/>
          </a:blip>
          <a:stretch>
            <a:fillRect/>
          </a:stretch>
        </p:blipFill>
        <p:spPr>
          <a:xfrm>
            <a:off x="81661" y="87450"/>
            <a:ext cx="8484477" cy="51434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5" name="Google Shape;315;p53"/>
          <p:cNvPicPr preferRelativeResize="0"/>
          <p:nvPr/>
        </p:nvPicPr>
        <p:blipFill>
          <a:blip r:embed="rId3">
            <a:alphaModFix/>
          </a:blip>
          <a:stretch>
            <a:fillRect/>
          </a:stretch>
        </p:blipFill>
        <p:spPr>
          <a:xfrm>
            <a:off x="105919" y="11250"/>
            <a:ext cx="6661763"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2" name="Google Shape;322;p54"/>
          <p:cNvPicPr preferRelativeResize="0"/>
          <p:nvPr/>
        </p:nvPicPr>
        <p:blipFill>
          <a:blip r:embed="rId3">
            <a:alphaModFix/>
          </a:blip>
          <a:stretch>
            <a:fillRect/>
          </a:stretch>
        </p:blipFill>
        <p:spPr>
          <a:xfrm>
            <a:off x="151304" y="215700"/>
            <a:ext cx="7509941"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55"/>
          <p:cNvPicPr preferRelativeResize="0"/>
          <p:nvPr/>
        </p:nvPicPr>
        <p:blipFill>
          <a:blip r:embed="rId3">
            <a:alphaModFix/>
          </a:blip>
          <a:stretch>
            <a:fillRect/>
          </a:stretch>
        </p:blipFill>
        <p:spPr>
          <a:xfrm>
            <a:off x="492170" y="122075"/>
            <a:ext cx="7288361" cy="5143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6"/>
          <p:cNvSpPr txBox="1"/>
          <p:nvPr>
            <p:ph type="title"/>
          </p:nvPr>
        </p:nvSpPr>
        <p:spPr>
          <a:xfrm>
            <a:off x="311700" y="2197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Current Work</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9" name="Google Shape;339;p57"/>
          <p:cNvPicPr preferRelativeResize="0"/>
          <p:nvPr/>
        </p:nvPicPr>
        <p:blipFill>
          <a:blip r:embed="rId3">
            <a:alphaModFix/>
          </a:blip>
          <a:stretch>
            <a:fillRect/>
          </a:stretch>
        </p:blipFill>
        <p:spPr>
          <a:xfrm>
            <a:off x="110711" y="94275"/>
            <a:ext cx="6817030" cy="5143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6" name="Google Shape;346;p58"/>
          <p:cNvPicPr preferRelativeResize="0"/>
          <p:nvPr/>
        </p:nvPicPr>
        <p:blipFill>
          <a:blip r:embed="rId3">
            <a:alphaModFix/>
          </a:blip>
          <a:stretch>
            <a:fillRect/>
          </a:stretch>
        </p:blipFill>
        <p:spPr>
          <a:xfrm>
            <a:off x="105465" y="133450"/>
            <a:ext cx="680452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3" name="Google Shape;353;p59"/>
          <p:cNvPicPr preferRelativeResize="0"/>
          <p:nvPr/>
        </p:nvPicPr>
        <p:blipFill>
          <a:blip r:embed="rId3">
            <a:alphaModFix/>
          </a:blip>
          <a:stretch>
            <a:fillRect/>
          </a:stretch>
        </p:blipFill>
        <p:spPr>
          <a:xfrm>
            <a:off x="249516" y="110050"/>
            <a:ext cx="9075669"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60"/>
          <p:cNvPicPr preferRelativeResize="0"/>
          <p:nvPr/>
        </p:nvPicPr>
        <p:blipFill>
          <a:blip r:embed="rId3">
            <a:alphaModFix/>
          </a:blip>
          <a:stretch>
            <a:fillRect/>
          </a:stretch>
        </p:blipFill>
        <p:spPr>
          <a:xfrm>
            <a:off x="116550" y="1688196"/>
            <a:ext cx="9143999" cy="22815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of Deep Learning</a:t>
            </a:r>
            <a:endParaRPr/>
          </a:p>
        </p:txBody>
      </p:sp>
      <p:sp>
        <p:nvSpPr>
          <p:cNvPr id="364" name="Google Shape;364;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5" name="Google Shape;365;p61"/>
          <p:cNvPicPr preferRelativeResize="0"/>
          <p:nvPr/>
        </p:nvPicPr>
        <p:blipFill>
          <a:blip r:embed="rId3">
            <a:alphaModFix/>
          </a:blip>
          <a:stretch>
            <a:fillRect/>
          </a:stretch>
        </p:blipFill>
        <p:spPr>
          <a:xfrm>
            <a:off x="1125050" y="1033375"/>
            <a:ext cx="6342051" cy="365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8" name="Google Shape;78;p17"/>
          <p:cNvPicPr preferRelativeResize="0"/>
          <p:nvPr/>
        </p:nvPicPr>
        <p:blipFill>
          <a:blip r:embed="rId3">
            <a:alphaModFix/>
          </a:blip>
          <a:stretch>
            <a:fillRect/>
          </a:stretch>
        </p:blipFill>
        <p:spPr>
          <a:xfrm>
            <a:off x="286421" y="68550"/>
            <a:ext cx="7344958"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2" name="Google Shape;372;p62"/>
          <p:cNvPicPr preferRelativeResize="0"/>
          <p:nvPr/>
        </p:nvPicPr>
        <p:blipFill>
          <a:blip r:embed="rId3">
            <a:alphaModFix/>
          </a:blip>
          <a:stretch>
            <a:fillRect/>
          </a:stretch>
        </p:blipFill>
        <p:spPr>
          <a:xfrm>
            <a:off x="170037" y="-130625"/>
            <a:ext cx="7058526"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9" name="Google Shape;379;p63"/>
          <p:cNvPicPr preferRelativeResize="0"/>
          <p:nvPr/>
        </p:nvPicPr>
        <p:blipFill>
          <a:blip r:embed="rId3">
            <a:alphaModFix/>
          </a:blip>
          <a:stretch>
            <a:fillRect/>
          </a:stretch>
        </p:blipFill>
        <p:spPr>
          <a:xfrm>
            <a:off x="218672" y="28600"/>
            <a:ext cx="7177206"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6" name="Google Shape;386;p64"/>
          <p:cNvPicPr preferRelativeResize="0"/>
          <p:nvPr/>
        </p:nvPicPr>
        <p:blipFill>
          <a:blip r:embed="rId3">
            <a:alphaModFix/>
          </a:blip>
          <a:stretch>
            <a:fillRect/>
          </a:stretch>
        </p:blipFill>
        <p:spPr>
          <a:xfrm>
            <a:off x="230940" y="-84625"/>
            <a:ext cx="7112120" cy="51435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3" name="Google Shape;393;p65"/>
          <p:cNvPicPr preferRelativeResize="0"/>
          <p:nvPr/>
        </p:nvPicPr>
        <p:blipFill>
          <a:blip r:embed="rId3">
            <a:alphaModFix/>
          </a:blip>
          <a:stretch>
            <a:fillRect/>
          </a:stretch>
        </p:blipFill>
        <p:spPr>
          <a:xfrm>
            <a:off x="137338" y="110050"/>
            <a:ext cx="7214775"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0" name="Google Shape;400;p66"/>
          <p:cNvPicPr preferRelativeResize="0"/>
          <p:nvPr/>
        </p:nvPicPr>
        <p:blipFill>
          <a:blip r:embed="rId3">
            <a:alphaModFix/>
          </a:blip>
          <a:stretch>
            <a:fillRect/>
          </a:stretch>
        </p:blipFill>
        <p:spPr>
          <a:xfrm>
            <a:off x="201881" y="92725"/>
            <a:ext cx="7074737" cy="51434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7" name="Google Shape;407;p67"/>
          <p:cNvPicPr preferRelativeResize="0"/>
          <p:nvPr/>
        </p:nvPicPr>
        <p:blipFill>
          <a:blip r:embed="rId3">
            <a:alphaModFix/>
          </a:blip>
          <a:stretch>
            <a:fillRect/>
          </a:stretch>
        </p:blipFill>
        <p:spPr>
          <a:xfrm>
            <a:off x="81968" y="63300"/>
            <a:ext cx="6854665"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68"/>
          <p:cNvPicPr preferRelativeResize="0"/>
          <p:nvPr/>
        </p:nvPicPr>
        <p:blipFill>
          <a:blip r:embed="rId3">
            <a:alphaModFix/>
          </a:blip>
          <a:stretch>
            <a:fillRect/>
          </a:stretch>
        </p:blipFill>
        <p:spPr>
          <a:xfrm>
            <a:off x="824526" y="246400"/>
            <a:ext cx="7508852" cy="4499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9" name="Google Shape;419;p69"/>
          <p:cNvPicPr preferRelativeResize="0"/>
          <p:nvPr/>
        </p:nvPicPr>
        <p:blipFill>
          <a:blip r:embed="rId3">
            <a:alphaModFix/>
          </a:blip>
          <a:stretch>
            <a:fillRect/>
          </a:stretch>
        </p:blipFill>
        <p:spPr>
          <a:xfrm>
            <a:off x="84225" y="255581"/>
            <a:ext cx="9144001" cy="471303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70"/>
          <p:cNvPicPr preferRelativeResize="0"/>
          <p:nvPr/>
        </p:nvPicPr>
        <p:blipFill>
          <a:blip r:embed="rId3">
            <a:alphaModFix/>
          </a:blip>
          <a:stretch>
            <a:fillRect/>
          </a:stretch>
        </p:blipFill>
        <p:spPr>
          <a:xfrm>
            <a:off x="152400" y="609600"/>
            <a:ext cx="8839201" cy="417468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1" name="Google Shape;431;p71"/>
          <p:cNvPicPr preferRelativeResize="0"/>
          <p:nvPr/>
        </p:nvPicPr>
        <p:blipFill>
          <a:blip r:embed="rId3">
            <a:alphaModFix/>
          </a:blip>
          <a:stretch>
            <a:fillRect/>
          </a:stretch>
        </p:blipFill>
        <p:spPr>
          <a:xfrm>
            <a:off x="47125" y="381286"/>
            <a:ext cx="9144000" cy="45127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 name="Google Shape;85;p18"/>
          <p:cNvPicPr preferRelativeResize="0"/>
          <p:nvPr/>
        </p:nvPicPr>
        <p:blipFill>
          <a:blip r:embed="rId3">
            <a:alphaModFix/>
          </a:blip>
          <a:stretch>
            <a:fillRect/>
          </a:stretch>
        </p:blipFill>
        <p:spPr>
          <a:xfrm>
            <a:off x="523089" y="750"/>
            <a:ext cx="7848171" cy="51434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8" name="Google Shape;438;p72"/>
          <p:cNvPicPr preferRelativeResize="0"/>
          <p:nvPr/>
        </p:nvPicPr>
        <p:blipFill>
          <a:blip r:embed="rId3">
            <a:alphaModFix/>
          </a:blip>
          <a:stretch>
            <a:fillRect/>
          </a:stretch>
        </p:blipFill>
        <p:spPr>
          <a:xfrm>
            <a:off x="417153" y="85475"/>
            <a:ext cx="8346794"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5" name="Google Shape;445;p73"/>
          <p:cNvPicPr preferRelativeResize="0"/>
          <p:nvPr/>
        </p:nvPicPr>
        <p:blipFill>
          <a:blip r:embed="rId3">
            <a:alphaModFix/>
          </a:blip>
          <a:stretch>
            <a:fillRect/>
          </a:stretch>
        </p:blipFill>
        <p:spPr>
          <a:xfrm>
            <a:off x="125825" y="189180"/>
            <a:ext cx="9144002" cy="470549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2" name="Google Shape;452;p74"/>
          <p:cNvPicPr preferRelativeResize="0"/>
          <p:nvPr/>
        </p:nvPicPr>
        <p:blipFill>
          <a:blip r:embed="rId3">
            <a:alphaModFix/>
          </a:blip>
          <a:stretch>
            <a:fillRect/>
          </a:stretch>
        </p:blipFill>
        <p:spPr>
          <a:xfrm>
            <a:off x="642875" y="216425"/>
            <a:ext cx="7512350" cy="48771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9" name="Google Shape;459;p75"/>
          <p:cNvPicPr preferRelativeResize="0"/>
          <p:nvPr/>
        </p:nvPicPr>
        <p:blipFill>
          <a:blip r:embed="rId3">
            <a:alphaModFix/>
          </a:blip>
          <a:stretch>
            <a:fillRect/>
          </a:stretch>
        </p:blipFill>
        <p:spPr>
          <a:xfrm>
            <a:off x="34100" y="670820"/>
            <a:ext cx="9144000" cy="425556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6" name="Google Shape;466;p76"/>
          <p:cNvPicPr preferRelativeResize="0"/>
          <p:nvPr/>
        </p:nvPicPr>
        <p:blipFill>
          <a:blip r:embed="rId3">
            <a:alphaModFix/>
          </a:blip>
          <a:stretch>
            <a:fillRect/>
          </a:stretch>
        </p:blipFill>
        <p:spPr>
          <a:xfrm>
            <a:off x="60650" y="431868"/>
            <a:ext cx="9144001" cy="425921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3" name="Google Shape;473;p77"/>
          <p:cNvPicPr preferRelativeResize="0"/>
          <p:nvPr/>
        </p:nvPicPr>
        <p:blipFill>
          <a:blip r:embed="rId3">
            <a:alphaModFix/>
          </a:blip>
          <a:stretch>
            <a:fillRect/>
          </a:stretch>
        </p:blipFill>
        <p:spPr>
          <a:xfrm>
            <a:off x="109275" y="332625"/>
            <a:ext cx="9144000" cy="4400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0" name="Google Shape;480;p78"/>
          <p:cNvPicPr preferRelativeResize="0"/>
          <p:nvPr/>
        </p:nvPicPr>
        <p:blipFill>
          <a:blip r:embed="rId3">
            <a:alphaModFix/>
          </a:blip>
          <a:stretch>
            <a:fillRect/>
          </a:stretch>
        </p:blipFill>
        <p:spPr>
          <a:xfrm>
            <a:off x="112300" y="639814"/>
            <a:ext cx="9144001" cy="388742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7" name="Google Shape;487;p79"/>
          <p:cNvPicPr preferRelativeResize="0"/>
          <p:nvPr/>
        </p:nvPicPr>
        <p:blipFill>
          <a:blip r:embed="rId3">
            <a:alphaModFix/>
          </a:blip>
          <a:stretch>
            <a:fillRect/>
          </a:stretch>
        </p:blipFill>
        <p:spPr>
          <a:xfrm>
            <a:off x="-57150" y="155265"/>
            <a:ext cx="9144000" cy="477232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0"/>
          <p:cNvSpPr txBox="1"/>
          <p:nvPr>
            <p:ph type="title"/>
          </p:nvPr>
        </p:nvSpPr>
        <p:spPr>
          <a:xfrm>
            <a:off x="311700" y="2197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Community</a:t>
            </a:r>
            <a:endParaRPr b="1"/>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9" name="Google Shape;499;p81"/>
          <p:cNvPicPr preferRelativeResize="0"/>
          <p:nvPr/>
        </p:nvPicPr>
        <p:blipFill>
          <a:blip r:embed="rId3">
            <a:alphaModFix/>
          </a:blip>
          <a:stretch>
            <a:fillRect/>
          </a:stretch>
        </p:blipFill>
        <p:spPr>
          <a:xfrm>
            <a:off x="79432" y="104800"/>
            <a:ext cx="870528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1239325" y="225200"/>
            <a:ext cx="6207450" cy="4182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6" name="Google Shape;506;p82"/>
          <p:cNvPicPr preferRelativeResize="0"/>
          <p:nvPr/>
        </p:nvPicPr>
        <p:blipFill>
          <a:blip r:embed="rId3">
            <a:alphaModFix/>
          </a:blip>
          <a:stretch>
            <a:fillRect/>
          </a:stretch>
        </p:blipFill>
        <p:spPr>
          <a:xfrm>
            <a:off x="-254388" y="-158500"/>
            <a:ext cx="8906375"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3" name="Google Shape;513;p83"/>
          <p:cNvPicPr preferRelativeResize="0"/>
          <p:nvPr/>
        </p:nvPicPr>
        <p:blipFill>
          <a:blip r:embed="rId3">
            <a:alphaModFix/>
          </a:blip>
          <a:stretch>
            <a:fillRect/>
          </a:stretch>
        </p:blipFill>
        <p:spPr>
          <a:xfrm>
            <a:off x="-206267" y="5225"/>
            <a:ext cx="8796485"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0" name="Google Shape;520;p84"/>
          <p:cNvPicPr preferRelativeResize="0"/>
          <p:nvPr/>
        </p:nvPicPr>
        <p:blipFill>
          <a:blip r:embed="rId3">
            <a:alphaModFix/>
          </a:blip>
          <a:stretch>
            <a:fillRect/>
          </a:stretch>
        </p:blipFill>
        <p:spPr>
          <a:xfrm>
            <a:off x="422450" y="178725"/>
            <a:ext cx="8252999" cy="4556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5"/>
          <p:cNvSpPr txBox="1"/>
          <p:nvPr>
            <p:ph type="title"/>
          </p:nvPr>
        </p:nvSpPr>
        <p:spPr>
          <a:xfrm>
            <a:off x="311700" y="2197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End</a:t>
            </a:r>
            <a:endParaRPr b="1"/>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Google Shape;530;p86"/>
          <p:cNvPicPr preferRelativeResize="0"/>
          <p:nvPr/>
        </p:nvPicPr>
        <p:blipFill>
          <a:blip r:embed="rId3">
            <a:alphaModFix/>
          </a:blip>
          <a:stretch>
            <a:fillRect/>
          </a:stretch>
        </p:blipFill>
        <p:spPr>
          <a:xfrm>
            <a:off x="3386425" y="812200"/>
            <a:ext cx="3219450" cy="384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20"/>
          <p:cNvPicPr preferRelativeResize="0"/>
          <p:nvPr/>
        </p:nvPicPr>
        <p:blipFill>
          <a:blip r:embed="rId3">
            <a:alphaModFix/>
          </a:blip>
          <a:stretch>
            <a:fillRect/>
          </a:stretch>
        </p:blipFill>
        <p:spPr>
          <a:xfrm>
            <a:off x="847850" y="263650"/>
            <a:ext cx="7486650" cy="462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21"/>
          <p:cNvPicPr preferRelativeResize="0"/>
          <p:nvPr/>
        </p:nvPicPr>
        <p:blipFill>
          <a:blip r:embed="rId3">
            <a:alphaModFix/>
          </a:blip>
          <a:stretch>
            <a:fillRect/>
          </a:stretch>
        </p:blipFill>
        <p:spPr>
          <a:xfrm>
            <a:off x="827200" y="177175"/>
            <a:ext cx="6915150" cy="455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